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25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251D69-E80C-4B59-AA45-41CD402E9AA5}" type="datetimeFigureOut">
              <a:rPr lang="ru-RU" smtClean="0"/>
              <a:pPr/>
              <a:t>23.09.2014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BF819D-11A2-414C-B6CA-2DA743271A8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____Microsoft_Office_Word_97_-_20033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Организация </a:t>
            </a:r>
            <a:r>
              <a:rPr lang="ru-RU" sz="3600" b="1" dirty="0" smtClean="0">
                <a:solidFill>
                  <a:srgbClr val="002060"/>
                </a:solidFill>
              </a:rPr>
              <a:t>духовно – нравственного воспитания обучающихся в рамках социального проекта «Слово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(ф</a:t>
            </a:r>
            <a:r>
              <a:rPr lang="ru-RU" sz="2400" b="1" dirty="0" smtClean="0">
                <a:solidFill>
                  <a:srgbClr val="002060"/>
                </a:solidFill>
              </a:rPr>
              <a:t>ормирование </a:t>
            </a:r>
            <a:r>
              <a:rPr lang="ru-RU" sz="2400" b="1" dirty="0" smtClean="0">
                <a:solidFill>
                  <a:srgbClr val="002060"/>
                </a:solidFill>
              </a:rPr>
              <a:t>духовно – </a:t>
            </a:r>
            <a:r>
              <a:rPr lang="ru-RU" sz="2400" b="1" dirty="0" smtClean="0">
                <a:solidFill>
                  <a:srgbClr val="002060"/>
                </a:solidFill>
              </a:rPr>
              <a:t>нравственного потенциала)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4" y="4572008"/>
            <a:ext cx="3786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  <a:latin typeface="+mj-lt"/>
              </a:rPr>
              <a:t>Автор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: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Стефаненко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Т.В.,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учитель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географии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МБОУ гимназия имени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академика Н.Г.Басова при ВГУ,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г. Воронеж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D:\Все документы\Гимназия Басова\Фото\m_chadaev.gif"/>
          <p:cNvPicPr>
            <a:picLocks noChangeAspect="1" noChangeArrowheads="1"/>
          </p:cNvPicPr>
          <p:nvPr/>
        </p:nvPicPr>
        <p:blipFill>
          <a:blip r:embed="rId2"/>
          <a:srcRect r="10130"/>
          <a:stretch>
            <a:fillRect/>
          </a:stretch>
        </p:blipFill>
        <p:spPr bwMode="auto">
          <a:xfrm>
            <a:off x="285720" y="4286256"/>
            <a:ext cx="460930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785926"/>
            <a:ext cx="4643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XIX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веке писал 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святитель Игнатий (Брянчанинов): «Излишество познаний отнимает у них качество…». Дать образование – значит вместе с передачей знания сформировать нравственный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стержень.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3794" name="Picture 2" descr="http://img-fotki.yandex.ru/get/9827/200096112.47/0_dff21_41f66013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071546"/>
            <a:ext cx="356235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636"/>
            <a:ext cx="83058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Педагог, учитель, воспитатель, родитель – все это служения творческие, призванные дать человеку вместе с определенным объемом знаний и правильное направление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ioann_kronsht_700-393x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142984"/>
            <a:ext cx="2286016" cy="29084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4678" y="1142984"/>
            <a:ext cx="55007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Святой праведный Иоанн </a:t>
            </a:r>
            <a:r>
              <a:rPr lang="ru-RU" sz="2400" dirty="0" err="1" smtClean="0">
                <a:solidFill>
                  <a:srgbClr val="002060"/>
                </a:solidFill>
                <a:latin typeface="+mj-lt"/>
              </a:rPr>
              <a:t>Кронштадский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говорил, что при образовании важно развивать не только рассудок и ум, но и сердце, очистить этот источник жизни, чтобы он давал направление всем мыслям, желаниям и стремлениям человека.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643446"/>
            <a:ext cx="83058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По мнению учёного, интенсивное нравственное воспитание детей осуществляется в семье и школе.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7650" name="Picture 2" descr="D:\Все документы\Гимназия Басова\светская этика\Урок 1\2.jpg"/>
          <p:cNvPicPr>
            <a:picLocks noChangeAspect="1" noChangeArrowheads="1"/>
          </p:cNvPicPr>
          <p:nvPr/>
        </p:nvPicPr>
        <p:blipFill>
          <a:blip r:embed="rId2"/>
          <a:srcRect l="14062"/>
          <a:stretch>
            <a:fillRect/>
          </a:stretch>
        </p:blipFill>
        <p:spPr bwMode="auto">
          <a:xfrm>
            <a:off x="5959088" y="1500174"/>
            <a:ext cx="294681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1571612"/>
            <a:ext cx="5715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Ломоносов – педагог считал нравственность одной из величайших ценностей, «…ибо в единой токмо добродетели состоит человеческое совершенство…». 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214686"/>
            <a:ext cx="83058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Цель проекта :</a:t>
            </a:r>
            <a:r>
              <a:rPr lang="ru-RU" sz="2800" dirty="0" smtClean="0">
                <a:solidFill>
                  <a:srgbClr val="002060"/>
                </a:solidFill>
              </a:rPr>
              <a:t> реализация инновационного подхода к воспитанию, творческому и </a:t>
            </a:r>
            <a:r>
              <a:rPr lang="ru-RU" sz="2800" dirty="0" err="1" smtClean="0">
                <a:solidFill>
                  <a:srgbClr val="002060"/>
                </a:solidFill>
              </a:rPr>
              <a:t>социокультурному</a:t>
            </a:r>
            <a:r>
              <a:rPr lang="ru-RU" sz="2800" dirty="0" smtClean="0">
                <a:solidFill>
                  <a:srgbClr val="002060"/>
                </a:solidFill>
              </a:rPr>
              <a:t> развитию детей в рамках социального проекта «Слово» для формирования духовно – нравственного потенциала обучающихся.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Целевая группа проекта -</a:t>
            </a:r>
            <a:r>
              <a:rPr lang="ru-RU" sz="2800" dirty="0" smtClean="0">
                <a:solidFill>
                  <a:srgbClr val="002060"/>
                </a:solidFill>
              </a:rPr>
              <a:t> обучающиеся, родители и педагоги гимназии.</a:t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8674" name="Picture 2" descr="D:\Все документы\Гимназия Басова\Фото\фото 1 сентября 12 г\DSC_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952878"/>
            <a:ext cx="4143404" cy="276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 descr="D:\Все документы\Гимназия Басова\Фото\1 сентября 2014\IMG_0535_cr.jpg"/>
          <p:cNvPicPr>
            <a:picLocks noChangeAspect="1" noChangeArrowheads="1"/>
          </p:cNvPicPr>
          <p:nvPr/>
        </p:nvPicPr>
        <p:blipFill>
          <a:blip r:embed="rId3" cstate="print"/>
          <a:srcRect l="8434" t="25055" r="4819"/>
          <a:stretch>
            <a:fillRect/>
          </a:stretch>
        </p:blipFill>
        <p:spPr bwMode="auto">
          <a:xfrm>
            <a:off x="571471" y="4000504"/>
            <a:ext cx="3448363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389510" y="1071547"/>
          <a:ext cx="8325893" cy="5500726"/>
        </p:xfrm>
        <a:graphic>
          <a:graphicData uri="http://schemas.openxmlformats.org/presentationml/2006/ole">
            <p:oleObj spid="_x0000_s29699" name="Документ" r:id="rId3" imgW="10077671" imgH="665738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428596" y="864264"/>
          <a:ext cx="8269048" cy="5422256"/>
        </p:xfrm>
        <a:graphic>
          <a:graphicData uri="http://schemas.openxmlformats.org/presentationml/2006/ole">
            <p:oleObj spid="_x0000_s30722" name="Document" r:id="rId3" imgW="9785539" imgH="641605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707454" y="663902"/>
          <a:ext cx="4150826" cy="5979808"/>
        </p:xfrm>
        <a:graphic>
          <a:graphicData uri="http://schemas.openxmlformats.org/presentationml/2006/ole">
            <p:oleObj spid="_x0000_s31746" name="Document" r:id="rId3" imgW="6584121" imgH="9278170" progId="Word.Document.8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57158" y="714356"/>
          <a:ext cx="4000528" cy="5786074"/>
        </p:xfrm>
        <a:graphic>
          <a:graphicData uri="http://schemas.openxmlformats.org/presentationml/2006/ole">
            <p:oleObj spid="_x0000_s31747" name="Document" r:id="rId4" imgW="6441550" imgH="9315899" progId="Word.Document.8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118</TotalTime>
  <Words>185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Поток</vt:lpstr>
      <vt:lpstr>Документ</vt:lpstr>
      <vt:lpstr>Document</vt:lpstr>
      <vt:lpstr>Организация духовно – нравственного воспитания обучающихся в рамках социального проекта «Слово» (формирование духовно – нравственного потенциала) </vt:lpstr>
      <vt:lpstr>Слайд 2</vt:lpstr>
      <vt:lpstr>Педагог, учитель, воспитатель, родитель – все это служения творческие, призванные дать человеку вместе с определенным объемом знаний и правильное направление</vt:lpstr>
      <vt:lpstr>По мнению учёного, интенсивное нравственное воспитание детей осуществляется в семье и школе.</vt:lpstr>
      <vt:lpstr>Цель проекта : реализация инновационного подхода к воспитанию, творческому и социокультурному развитию детей в рамках социального проекта «Слово» для формирования духовно – нравственного потенциала обучающихся. Целевая группа проекта - обучающиеся, родители и педагоги гимназии. 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духовно – нравственного потенциала обучающихся  в рамках социального проекта «Слово»</dc:title>
  <dc:creator>ROOT</dc:creator>
  <cp:lastModifiedBy>ROOT</cp:lastModifiedBy>
  <cp:revision>13</cp:revision>
  <dcterms:created xsi:type="dcterms:W3CDTF">2014-09-22T12:38:27Z</dcterms:created>
  <dcterms:modified xsi:type="dcterms:W3CDTF">2014-09-23T18:42:01Z</dcterms:modified>
</cp:coreProperties>
</file>